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0598615-4666-DD4F-9B85-87BB7E003C4D}" type="datetimeFigureOut">
              <a:rPr kumimoji="1" lang="zh-CN" altLang="en-US" smtClean="0"/>
              <a:t>3/16/15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B7CD946-1AE3-8447-825A-3916EAF4A79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Game Theory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19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005198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5: Assume A doesn’t advertise. Should B advertise or not advertise? Circle the higher revenue.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4577879" y="3402538"/>
            <a:ext cx="3880321" cy="846717"/>
          </a:xfrm>
          <a:prstGeom prst="rect">
            <a:avLst/>
          </a:prstGeom>
          <a:solidFill>
            <a:srgbClr val="00A2E6"/>
          </a:solidFill>
          <a:ln>
            <a:solidFill>
              <a:srgbClr val="00A2E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887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3: Determine whether B has a dominant strategy or whether B’s actions depend on A.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2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B</a:t>
            </a:r>
            <a:r>
              <a:rPr kumimoji="1" lang="en-US" altLang="zh-CN" dirty="0" smtClean="0"/>
              <a:t>’s circles are in the same column, so B’s dominant strategy is to Advertise, regardless of what A decides.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Oval 10"/>
          <p:cNvSpPr/>
          <p:nvPr/>
        </p:nvSpPr>
        <p:spPr>
          <a:xfrm>
            <a:off x="4934088" y="2629826"/>
            <a:ext cx="1211557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686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Both A and B will advertise regardless of what the other does. Double circles indicate Nash Equilibrium, the final outcome of the game.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Oval 10"/>
          <p:cNvSpPr/>
          <p:nvPr/>
        </p:nvSpPr>
        <p:spPr>
          <a:xfrm>
            <a:off x="4934088" y="2629826"/>
            <a:ext cx="1211557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Both companies will advertise. A will earn $100 in revenue, B will earn $75 in revenue, neither of which maximizes revenue for either company.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Oval 10"/>
          <p:cNvSpPr/>
          <p:nvPr/>
        </p:nvSpPr>
        <p:spPr>
          <a:xfrm>
            <a:off x="4934088" y="2629826"/>
            <a:ext cx="1211557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82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67491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2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To solve: hold one company’s action constant and decide which action is better for the other company.</a:t>
            </a:r>
            <a:endParaRPr kumimoji="1" lang="zh-CN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049719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94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099806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26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1: Assume B raises its prices. Should A raise or lower its prices? Circle the higher revenue.</a:t>
            </a:r>
            <a:endParaRPr kumimoji="1"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6521910" y="2493105"/>
            <a:ext cx="1936290" cy="260286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Oval 5"/>
          <p:cNvSpPr/>
          <p:nvPr/>
        </p:nvSpPr>
        <p:spPr>
          <a:xfrm>
            <a:off x="5032531" y="4343336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690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992575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2: Assume B lowers its price. Should A raise or lower its prices? Circle the higher revenue.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4311975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4577879" y="2493105"/>
            <a:ext cx="1936290" cy="2602867"/>
          </a:xfrm>
          <a:prstGeom prst="rect">
            <a:avLst/>
          </a:prstGeom>
          <a:solidFill>
            <a:srgbClr val="00A2E6"/>
          </a:solidFill>
          <a:ln>
            <a:solidFill>
              <a:srgbClr val="00A2E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467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271683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3: Determine whether A has a dominant strategy or whether A’s actions depend on B.</a:t>
            </a:r>
            <a:endParaRPr kumimoji="1" lang="zh-CN" altLang="en-US" dirty="0"/>
          </a:p>
        </p:txBody>
      </p:sp>
      <p:sp>
        <p:nvSpPr>
          <p:cNvPr id="11" name="Oval 10"/>
          <p:cNvSpPr/>
          <p:nvPr/>
        </p:nvSpPr>
        <p:spPr>
          <a:xfrm>
            <a:off x="5032531" y="4343336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6987863" y="4311975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809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Purpose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Based on past history</a:t>
            </a:r>
          </a:p>
          <a:p>
            <a:r>
              <a:rPr kumimoji="1" lang="en-US" altLang="zh-CN" dirty="0" smtClean="0"/>
              <a:t>Past patterns suggest future action</a:t>
            </a:r>
          </a:p>
          <a:p>
            <a:r>
              <a:rPr kumimoji="1" lang="en-US" altLang="zh-CN" dirty="0" smtClean="0"/>
              <a:t>Helps firms make decisions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470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224017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A’s circles are in the same row, so A’s dominant strategy is to Advertise, regardless of what B decides.</a:t>
            </a:r>
            <a:endParaRPr kumimoji="1" lang="zh-CN" altLang="en-US" dirty="0"/>
          </a:p>
        </p:txBody>
      </p:sp>
      <p:sp>
        <p:nvSpPr>
          <p:cNvPr id="8" name="Oval 7"/>
          <p:cNvSpPr/>
          <p:nvPr/>
        </p:nvSpPr>
        <p:spPr>
          <a:xfrm>
            <a:off x="2864635" y="4343336"/>
            <a:ext cx="1399691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5032531" y="4343336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Oval 12"/>
          <p:cNvSpPr/>
          <p:nvPr/>
        </p:nvSpPr>
        <p:spPr>
          <a:xfrm>
            <a:off x="6987863" y="4311975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703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345750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26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4: Assume A </a:t>
            </a:r>
            <a:r>
              <a:rPr kumimoji="1" lang="en-US" altLang="zh-CN" dirty="0"/>
              <a:t>a</a:t>
            </a:r>
            <a:r>
              <a:rPr kumimoji="1" lang="en-US" altLang="zh-CN" dirty="0" smtClean="0"/>
              <a:t>dvertises. Should B advertise or not advertise? Circle the higher revenue.</a:t>
            </a:r>
            <a:endParaRPr kumimoji="1"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577879" y="4233575"/>
            <a:ext cx="3880321" cy="862397"/>
          </a:xfrm>
          <a:prstGeom prst="rect">
            <a:avLst/>
          </a:prstGeom>
          <a:solidFill>
            <a:srgbClr val="00A2E6"/>
          </a:solidFill>
          <a:ln>
            <a:solidFill>
              <a:srgbClr val="00A2E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7493923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2848958" y="4374697"/>
            <a:ext cx="1462401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590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4916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5: Assume A doesn’t advertise. Should B advertise or not advertise? Circle the higher revenue.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4577879" y="3402538"/>
            <a:ext cx="3880321" cy="846717"/>
          </a:xfrm>
          <a:prstGeom prst="rect">
            <a:avLst/>
          </a:prstGeom>
          <a:solidFill>
            <a:srgbClr val="00A2E6"/>
          </a:solidFill>
          <a:ln>
            <a:solidFill>
              <a:srgbClr val="00A2E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864636" y="4374760"/>
            <a:ext cx="141536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8788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98776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3: Determine whether B has a dominant strategy or whether B’s actions depend on A.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7504441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Oval 9"/>
          <p:cNvSpPr/>
          <p:nvPr/>
        </p:nvSpPr>
        <p:spPr>
          <a:xfrm>
            <a:off x="2864635" y="4343400"/>
            <a:ext cx="1431046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766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294131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/>
              <a:t>B</a:t>
            </a:r>
            <a:r>
              <a:rPr kumimoji="1" lang="en-US" altLang="zh-CN" dirty="0" smtClean="0"/>
              <a:t>’s circles are in different columns, so B’s strategy depends on A. Since A will always lower prices, B will raise its price</a:t>
            </a:r>
            <a:endParaRPr kumimoji="1" lang="zh-CN" altLang="en-US" dirty="0"/>
          </a:p>
        </p:txBody>
      </p:sp>
      <p:sp>
        <p:nvSpPr>
          <p:cNvPr id="11" name="Oval 10"/>
          <p:cNvSpPr/>
          <p:nvPr/>
        </p:nvSpPr>
        <p:spPr>
          <a:xfrm>
            <a:off x="4934088" y="2629826"/>
            <a:ext cx="1211557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Oval 14"/>
          <p:cNvSpPr/>
          <p:nvPr/>
        </p:nvSpPr>
        <p:spPr>
          <a:xfrm>
            <a:off x="5079565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Oval 15"/>
          <p:cNvSpPr/>
          <p:nvPr/>
        </p:nvSpPr>
        <p:spPr>
          <a:xfrm>
            <a:off x="6987863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Oval 16"/>
          <p:cNvSpPr/>
          <p:nvPr/>
        </p:nvSpPr>
        <p:spPr>
          <a:xfrm>
            <a:off x="7504441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Oval 17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Oval 18"/>
          <p:cNvSpPr/>
          <p:nvPr/>
        </p:nvSpPr>
        <p:spPr>
          <a:xfrm>
            <a:off x="2864635" y="4343400"/>
            <a:ext cx="1431046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868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854085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Nash Equilibrium is for A to lower its price and for B to raise its price.</a:t>
            </a:r>
            <a:endParaRPr kumimoji="1" lang="zh-CN" altLang="en-US" dirty="0"/>
          </a:p>
        </p:txBody>
      </p:sp>
      <p:sp>
        <p:nvSpPr>
          <p:cNvPr id="11" name="Oval 10"/>
          <p:cNvSpPr/>
          <p:nvPr/>
        </p:nvSpPr>
        <p:spPr>
          <a:xfrm>
            <a:off x="4934088" y="2629826"/>
            <a:ext cx="1211557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Oval 14"/>
          <p:cNvSpPr/>
          <p:nvPr/>
        </p:nvSpPr>
        <p:spPr>
          <a:xfrm>
            <a:off x="5079565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Oval 15"/>
          <p:cNvSpPr/>
          <p:nvPr/>
        </p:nvSpPr>
        <p:spPr>
          <a:xfrm>
            <a:off x="6987863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Oval 16"/>
          <p:cNvSpPr/>
          <p:nvPr/>
        </p:nvSpPr>
        <p:spPr>
          <a:xfrm>
            <a:off x="7504441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Oval 17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Oval 18"/>
          <p:cNvSpPr/>
          <p:nvPr/>
        </p:nvSpPr>
        <p:spPr>
          <a:xfrm>
            <a:off x="2864635" y="4343400"/>
            <a:ext cx="1431046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6182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824009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Company B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Profit ($ millions)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 Price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Raise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25, 30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20, 35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Lower</a:t>
                      </a:r>
                      <a:r>
                        <a:rPr lang="en-US" altLang="zh-CN" baseline="0" dirty="0" smtClean="0"/>
                        <a:t> Price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30, 25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22,</a:t>
                      </a:r>
                      <a:r>
                        <a:rPr lang="en-US" altLang="zh-CN" baseline="0" dirty="0" smtClean="0"/>
                        <a:t>20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 2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This strategy allows A to maximize its profit, but doesn’t allow B to maximize </a:t>
            </a:r>
            <a:r>
              <a:rPr kumimoji="1" lang="en-US" altLang="zh-CN" smtClean="0"/>
              <a:t>its profit.</a:t>
            </a:r>
            <a:endParaRPr kumimoji="1" lang="zh-CN" altLang="en-US" dirty="0"/>
          </a:p>
        </p:txBody>
      </p:sp>
      <p:sp>
        <p:nvSpPr>
          <p:cNvPr id="11" name="Oval 10"/>
          <p:cNvSpPr/>
          <p:nvPr/>
        </p:nvSpPr>
        <p:spPr>
          <a:xfrm>
            <a:off x="4934088" y="2629826"/>
            <a:ext cx="1211557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Oval 14"/>
          <p:cNvSpPr/>
          <p:nvPr/>
        </p:nvSpPr>
        <p:spPr>
          <a:xfrm>
            <a:off x="5079565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Oval 15"/>
          <p:cNvSpPr/>
          <p:nvPr/>
        </p:nvSpPr>
        <p:spPr>
          <a:xfrm>
            <a:off x="6987863" y="43434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Oval 16"/>
          <p:cNvSpPr/>
          <p:nvPr/>
        </p:nvSpPr>
        <p:spPr>
          <a:xfrm>
            <a:off x="7504441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Oval 17"/>
          <p:cNvSpPr/>
          <p:nvPr/>
        </p:nvSpPr>
        <p:spPr>
          <a:xfrm>
            <a:off x="5486400" y="43434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Oval 18"/>
          <p:cNvSpPr/>
          <p:nvPr/>
        </p:nvSpPr>
        <p:spPr>
          <a:xfrm>
            <a:off x="2864635" y="4343400"/>
            <a:ext cx="1431046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737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2202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99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To solve: hold one company’s action constant and decide which action is better for the other company.</a:t>
            </a:r>
            <a:endParaRPr kumimoji="1"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9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87818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1: Assume B advertises. Should A advertise or not advertise? Circle the higher revenue.</a:t>
            </a:r>
            <a:endParaRPr kumimoji="1"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6521910" y="2493105"/>
            <a:ext cx="1936290" cy="260286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92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801860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2: Assume B doesn’t advertise. Should A advertise or not advertise? Circle the higher revenue.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Rectangle 4"/>
          <p:cNvSpPr/>
          <p:nvPr/>
        </p:nvSpPr>
        <p:spPr>
          <a:xfrm>
            <a:off x="4577879" y="2493105"/>
            <a:ext cx="1936290" cy="2602867"/>
          </a:xfrm>
          <a:prstGeom prst="rect">
            <a:avLst/>
          </a:prstGeom>
          <a:solidFill>
            <a:srgbClr val="00A2E6"/>
          </a:solidFill>
          <a:ln>
            <a:solidFill>
              <a:srgbClr val="00A2E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632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3: Determine whether A has a dominant strategy or whether A’s actions depend on B.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5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A’s circles are in the same row, so A’s dominant strategy is to Advertise, regardless of what B decides.</a:t>
            </a:r>
            <a:endParaRPr kumimoji="1" lang="zh-CN" altLang="en-US" dirty="0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008874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721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701815"/>
              </p:ext>
            </p:extLst>
          </p:nvPr>
        </p:nvGraphicFramePr>
        <p:xfrm>
          <a:off x="685800" y="1600200"/>
          <a:ext cx="7772400" cy="349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873943">
                <a:tc gridSpan="2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accent3"/>
                          </a:solidFill>
                        </a:rPr>
                        <a:t>Company B</a:t>
                      </a:r>
                      <a:endParaRPr lang="zh-CN" altLang="en-US" dirty="0">
                        <a:solidFill>
                          <a:schemeClr val="accent3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739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Payoffs</a:t>
                      </a:r>
                      <a:r>
                        <a:rPr lang="en-US" altLang="zh-CN" baseline="0" dirty="0" smtClean="0"/>
                        <a:t> = Total Revenue</a:t>
                      </a:r>
                      <a:endParaRPr lang="zh-CN" altLang="en-US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87394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Company A</a:t>
                      </a:r>
                      <a:endParaRPr lang="zh-CN" altLang="en-US" dirty="0">
                        <a:solidFill>
                          <a:srgbClr val="86CE2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100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75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125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50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  <a:tr h="873943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Don’t Advertise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75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86CE24"/>
                          </a:solidFill>
                        </a:rPr>
                        <a:t>90</a:t>
                      </a:r>
                      <a:r>
                        <a:rPr lang="en-US" altLang="zh-CN" dirty="0" smtClean="0"/>
                        <a:t>,</a:t>
                      </a:r>
                      <a:r>
                        <a:rPr lang="en-US" altLang="zh-CN" dirty="0" smtClean="0">
                          <a:solidFill>
                            <a:srgbClr val="FAC810"/>
                          </a:solidFill>
                        </a:rPr>
                        <a:t>80</a:t>
                      </a:r>
                      <a:endParaRPr lang="zh-CN" altLang="en-US" dirty="0">
                        <a:solidFill>
                          <a:srgbClr val="FAC81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Prisoner’s Dilemma</a:t>
            </a:r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389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Step 4: Assume A </a:t>
            </a:r>
            <a:r>
              <a:rPr kumimoji="1" lang="en-US" altLang="zh-CN" dirty="0"/>
              <a:t>a</a:t>
            </a:r>
            <a:r>
              <a:rPr kumimoji="1" lang="en-US" altLang="zh-CN" dirty="0" smtClean="0"/>
              <a:t>dvertises. Should B advertise or not advertise? Circle the higher revenue.</a:t>
            </a:r>
            <a:endParaRPr kumimoji="1"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577879" y="4233575"/>
            <a:ext cx="3880321" cy="862397"/>
          </a:xfrm>
          <a:prstGeom prst="rect">
            <a:avLst/>
          </a:prstGeom>
          <a:solidFill>
            <a:srgbClr val="00A2E6"/>
          </a:solidFill>
          <a:ln>
            <a:solidFill>
              <a:srgbClr val="00A2E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Oval 5"/>
          <p:cNvSpPr/>
          <p:nvPr/>
        </p:nvSpPr>
        <p:spPr>
          <a:xfrm>
            <a:off x="5079565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Oval 6"/>
          <p:cNvSpPr/>
          <p:nvPr/>
        </p:nvSpPr>
        <p:spPr>
          <a:xfrm>
            <a:off x="6987863" y="3512300"/>
            <a:ext cx="533040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Oval 7"/>
          <p:cNvSpPr/>
          <p:nvPr/>
        </p:nvSpPr>
        <p:spPr>
          <a:xfrm>
            <a:off x="5612605" y="3512300"/>
            <a:ext cx="533040" cy="611516"/>
          </a:xfrm>
          <a:prstGeom prst="ellipse">
            <a:avLst/>
          </a:prstGeom>
          <a:noFill/>
          <a:ln w="5715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Oval 8"/>
          <p:cNvSpPr/>
          <p:nvPr/>
        </p:nvSpPr>
        <p:spPr>
          <a:xfrm>
            <a:off x="2990057" y="3512300"/>
            <a:ext cx="1211557" cy="611516"/>
          </a:xfrm>
          <a:prstGeom prst="ellipse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079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66</TotalTime>
  <Words>1106</Words>
  <Application>Microsoft Macintosh PowerPoint</Application>
  <PresentationFormat>On-screen Show (4:3)</PresentationFormat>
  <Paragraphs>315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 Pop</vt:lpstr>
      <vt:lpstr>Game Theory</vt:lpstr>
      <vt:lpstr>Purpose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  <vt:lpstr>Prisoner’s Dilemma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William McKinney</dc:creator>
  <cp:lastModifiedBy>William McKinney</cp:lastModifiedBy>
  <cp:revision>9</cp:revision>
  <dcterms:created xsi:type="dcterms:W3CDTF">2015-03-16T08:52:05Z</dcterms:created>
  <dcterms:modified xsi:type="dcterms:W3CDTF">2015-03-16T09:59:03Z</dcterms:modified>
</cp:coreProperties>
</file>